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65" r:id="rId4"/>
    <p:sldId id="264" r:id="rId5"/>
    <p:sldId id="263" r:id="rId6"/>
    <p:sldId id="262" r:id="rId7"/>
    <p:sldId id="261" r:id="rId8"/>
    <p:sldId id="260" r:id="rId9"/>
    <p:sldId id="259" r:id="rId10"/>
    <p:sldId id="258" r:id="rId11"/>
    <p:sldId id="257" r:id="rId12"/>
    <p:sldId id="267"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autoAdjust="0"/>
  </p:normalViewPr>
  <p:slideViewPr>
    <p:cSldViewPr snapToGrid="0">
      <p:cViewPr varScale="1">
        <p:scale>
          <a:sx n="83" d="100"/>
          <a:sy n="83" d="100"/>
        </p:scale>
        <p:origin x="1205"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6"/>
    </p:cViewPr>
  </p:sorterViewPr>
  <p:notesViewPr>
    <p:cSldViewPr snapToGrid="0">
      <p:cViewPr>
        <p:scale>
          <a:sx n="100" d="100"/>
          <a:sy n="100" d="100"/>
        </p:scale>
        <p:origin x="2323"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3C43F-DD8F-496C-B2F4-6202648DEAD0}" type="datetimeFigureOut">
              <a:rPr kumimoji="1" lang="ja-JP" altLang="en-US" smtClean="0"/>
              <a:t>2022/11/28</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95B19-0565-458F-886E-2337283C42E0}" type="slidenum">
              <a:rPr kumimoji="1" lang="ja-JP" altLang="en-US" smtClean="0"/>
              <a:t>‹#›</a:t>
            </a:fld>
            <a:endParaRPr kumimoji="1" lang="ja-JP" altLang="en-US"/>
          </a:p>
        </p:txBody>
      </p:sp>
    </p:spTree>
    <p:extLst>
      <p:ext uri="{BB962C8B-B14F-4D97-AF65-F5344CB8AC3E}">
        <p14:creationId xmlns:p14="http://schemas.microsoft.com/office/powerpoint/2010/main" val="12608346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1</a:t>
            </a:fld>
            <a:endParaRPr kumimoji="1" lang="ja-JP" altLang="en-US"/>
          </a:p>
        </p:txBody>
      </p:sp>
    </p:spTree>
    <p:extLst>
      <p:ext uri="{BB962C8B-B14F-4D97-AF65-F5344CB8AC3E}">
        <p14:creationId xmlns:p14="http://schemas.microsoft.com/office/powerpoint/2010/main" val="185013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1863090"/>
          </a:xfrm>
        </p:spPr>
        <p:txBody>
          <a:bodyPr/>
          <a:lstStyle/>
          <a:p>
            <a:r>
              <a:rPr kumimoji="1" lang="ja-JP" altLang="en-US" dirty="0"/>
              <a:t>⑨「</a:t>
            </a:r>
            <a:r>
              <a:rPr kumimoji="1" lang="ja-JP" altLang="en-US" b="1" dirty="0"/>
              <a:t>中将よ、そなたのおかげで、もうあの国から攻められる心配が</a:t>
            </a:r>
          </a:p>
          <a:p>
            <a:r>
              <a:rPr kumimoji="1" lang="ja-JP" altLang="en-US" b="1" dirty="0"/>
              <a:t>　なくなった。でかしたぞ、ようやった。何か褒美を取らせたい。</a:t>
            </a:r>
          </a:p>
          <a:p>
            <a:r>
              <a:rPr kumimoji="1" lang="ja-JP" altLang="en-US" b="1" dirty="0"/>
              <a:t>　なんでも望みのものを言うがよい。</a:t>
            </a:r>
            <a:r>
              <a:rPr kumimoji="1" lang="ja-JP" altLang="en-US" dirty="0"/>
              <a:t>」と天子様がおっしゃいました。</a:t>
            </a:r>
          </a:p>
          <a:p>
            <a:endParaRPr kumimoji="1" lang="ja-JP" altLang="en-US" dirty="0"/>
          </a:p>
          <a:p>
            <a:r>
              <a:rPr kumimoji="1" lang="ja-JP" altLang="en-US" dirty="0"/>
              <a:t>「</a:t>
            </a:r>
            <a:r>
              <a:rPr kumimoji="1" lang="ja-JP" altLang="en-US" b="1" dirty="0"/>
              <a:t>実は答えを教えてくれたのは私の年老いた両親でございます。</a:t>
            </a:r>
          </a:p>
          <a:p>
            <a:r>
              <a:rPr kumimoji="1" lang="ja-JP" altLang="en-US" b="1" dirty="0"/>
              <a:t>　私は天子様のご命令通りに両親を都の外に放り出すことはとてもできず、</a:t>
            </a:r>
          </a:p>
          <a:p>
            <a:r>
              <a:rPr kumimoji="1" lang="ja-JP" altLang="en-US" b="1" dirty="0"/>
              <a:t>　恐れ多いことでございますが密かに屋敷にかくまっていたのでございます。</a:t>
            </a:r>
          </a:p>
          <a:p>
            <a:r>
              <a:rPr kumimoji="1" lang="ja-JP" altLang="en-US" b="1" dirty="0"/>
              <a:t>　天子様、年寄りを都から追放するご命令をどうか取り下げてくださいます</a:t>
            </a:r>
            <a:endParaRPr kumimoji="1" lang="en-US" altLang="ja-JP" b="1" dirty="0"/>
          </a:p>
          <a:p>
            <a:r>
              <a:rPr kumimoji="1" lang="ja-JP" altLang="en-US" b="1" dirty="0"/>
              <a:t>　ようになにとぞ、なにとぞお願い申し上げまする</a:t>
            </a:r>
            <a:r>
              <a:rPr lang="ja-JP" altLang="en-US" b="1" dirty="0"/>
              <a:t>～～</a:t>
            </a:r>
            <a:r>
              <a:rPr kumimoji="1" lang="ja-JP" altLang="en-US" b="1" dirty="0"/>
              <a:t>。</a:t>
            </a:r>
            <a:r>
              <a:rPr kumimoji="1" lang="ja-JP" altLang="en-US" dirty="0"/>
              <a:t>」</a:t>
            </a:r>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10</a:t>
            </a:fld>
            <a:endParaRPr kumimoji="1" lang="ja-JP" altLang="en-US"/>
          </a:p>
        </p:txBody>
      </p:sp>
    </p:spTree>
    <p:extLst>
      <p:ext uri="{BB962C8B-B14F-4D97-AF65-F5344CB8AC3E}">
        <p14:creationId xmlns:p14="http://schemas.microsoft.com/office/powerpoint/2010/main" val="194011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753100" cy="3600450"/>
          </a:xfrm>
        </p:spPr>
        <p:txBody>
          <a:bodyPr/>
          <a:lstStyle/>
          <a:p>
            <a:r>
              <a:rPr kumimoji="1" lang="ja-JP" altLang="en-US" dirty="0"/>
              <a:t>⑩「</a:t>
            </a:r>
            <a:r>
              <a:rPr kumimoji="1" lang="ja-JP" altLang="en-US" b="1" dirty="0"/>
              <a:t>このたび、この国は年寄りの知恵で救われたのじゃ。</a:t>
            </a:r>
          </a:p>
          <a:p>
            <a:r>
              <a:rPr kumimoji="1" lang="ja-JP" altLang="en-US" b="1" dirty="0"/>
              <a:t>　年寄りは、大切にしなければならない国の宝じゃ。</a:t>
            </a:r>
          </a:p>
          <a:p>
            <a:r>
              <a:rPr kumimoji="1" lang="ja-JP" altLang="en-US" b="1" dirty="0"/>
              <a:t>　追放などと余が間違っておった。年寄りの追放令は取り下げることとする。</a:t>
            </a:r>
            <a:r>
              <a:rPr kumimoji="1" lang="ja-JP" altLang="en-US" dirty="0"/>
              <a:t>」</a:t>
            </a:r>
          </a:p>
          <a:p>
            <a:endParaRPr kumimoji="1" lang="ja-JP" altLang="en-US" dirty="0"/>
          </a:p>
          <a:p>
            <a:r>
              <a:rPr kumimoji="1" lang="ja-JP" altLang="en-US" dirty="0"/>
              <a:t>　その後、中将の功績を知った人々はお宮を建てて、蟻通し明神としてあがめ、</a:t>
            </a:r>
          </a:p>
          <a:p>
            <a:r>
              <a:rPr kumimoji="1" lang="ja-JP" altLang="en-US" dirty="0"/>
              <a:t>　お祭りしました。</a:t>
            </a:r>
          </a:p>
          <a:p>
            <a:r>
              <a:rPr kumimoji="1" lang="ja-JP" altLang="en-US" dirty="0"/>
              <a:t>　長滝にある蟻通神社はこんな伝説がある古いお宮さんです。</a:t>
            </a:r>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11</a:t>
            </a:fld>
            <a:endParaRPr kumimoji="1" lang="ja-JP" altLang="en-US"/>
          </a:p>
        </p:txBody>
      </p:sp>
    </p:spTree>
    <p:extLst>
      <p:ext uri="{BB962C8B-B14F-4D97-AF65-F5344CB8AC3E}">
        <p14:creationId xmlns:p14="http://schemas.microsoft.com/office/powerpoint/2010/main" val="72500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E69BA34-A060-46DF-BD0F-E2B40849473E}" type="slidenum">
              <a:rPr kumimoji="1" lang="ja-JP" altLang="en-US" smtClean="0"/>
              <a:t>12</a:t>
            </a:fld>
            <a:endParaRPr kumimoji="1" lang="ja-JP" altLang="en-US"/>
          </a:p>
        </p:txBody>
      </p:sp>
    </p:spTree>
    <p:extLst>
      <p:ext uri="{BB962C8B-B14F-4D97-AF65-F5344CB8AC3E}">
        <p14:creationId xmlns:p14="http://schemas.microsoft.com/office/powerpoint/2010/main" val="412784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895350"/>
          </a:xfrm>
        </p:spPr>
        <p:txBody>
          <a:bodyPr/>
          <a:lstStyle/>
          <a:p>
            <a:r>
              <a:rPr kumimoji="1" lang="ja-JP" altLang="en-US" dirty="0"/>
              <a:t>①ずーっと昔のこと。京の都の天子様がこんな命令をお出しになりました。</a:t>
            </a:r>
          </a:p>
          <a:p>
            <a:r>
              <a:rPr kumimoji="1" lang="ja-JP" altLang="en-US" dirty="0"/>
              <a:t>「</a:t>
            </a:r>
            <a:r>
              <a:rPr kumimoji="1" lang="ja-JP" altLang="en-US" b="1" dirty="0"/>
              <a:t>四十歳（シジュウ）を越した年寄りは、みな　都から追放するように</a:t>
            </a:r>
            <a:r>
              <a:rPr kumimoji="1" lang="ja-JP" altLang="en-US" dirty="0"/>
              <a:t>」</a:t>
            </a:r>
          </a:p>
          <a:p>
            <a:r>
              <a:rPr kumimoji="1" lang="ja-JP" altLang="en-US" dirty="0"/>
              <a:t>　年寄りたちは、住みなれた都を泣きながら出ていくしかありませんでした。</a:t>
            </a:r>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2</a:t>
            </a:fld>
            <a:endParaRPr kumimoji="1" lang="ja-JP" altLang="en-US"/>
          </a:p>
        </p:txBody>
      </p:sp>
    </p:spTree>
    <p:extLst>
      <p:ext uri="{BB962C8B-B14F-4D97-AF65-F5344CB8AC3E}">
        <p14:creationId xmlns:p14="http://schemas.microsoft.com/office/powerpoint/2010/main" val="104836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715000" cy="1360170"/>
          </a:xfrm>
        </p:spPr>
        <p:txBody>
          <a:bodyPr/>
          <a:lstStyle/>
          <a:p>
            <a:r>
              <a:rPr kumimoji="1" lang="ja-JP" altLang="en-US" dirty="0"/>
              <a:t>②ちょうどその頃、お隣の唐（モロコシ）の国から使いが来ました。　</a:t>
            </a:r>
          </a:p>
          <a:p>
            <a:r>
              <a:rPr kumimoji="1" lang="ja-JP" altLang="en-US" dirty="0"/>
              <a:t>「</a:t>
            </a:r>
            <a:r>
              <a:rPr kumimoji="1" lang="ja-JP" altLang="en-US" b="1" dirty="0"/>
              <a:t>この日本の国には、知恵のある人間がどのくらいいるのか、</a:t>
            </a:r>
          </a:p>
          <a:p>
            <a:r>
              <a:rPr kumimoji="1" lang="ja-JP" altLang="en-US" b="1" dirty="0"/>
              <a:t>　ちょっと調べてやろう。</a:t>
            </a:r>
            <a:r>
              <a:rPr kumimoji="1" lang="ja-JP" altLang="en-US" dirty="0"/>
              <a:t>」</a:t>
            </a:r>
          </a:p>
          <a:p>
            <a:r>
              <a:rPr kumimoji="1" lang="ja-JP" altLang="en-US" dirty="0"/>
              <a:t>　そういうと、きれいに削ってピカピカに磨いた一本の材木を取り出しました。</a:t>
            </a:r>
          </a:p>
          <a:p>
            <a:r>
              <a:rPr kumimoji="1" lang="ja-JP" altLang="en-US" dirty="0"/>
              <a:t>「</a:t>
            </a:r>
            <a:r>
              <a:rPr kumimoji="1" lang="ja-JP" altLang="en-US" b="1" dirty="0"/>
              <a:t>この材木、どっちが根元かお分かりですか？</a:t>
            </a:r>
            <a:r>
              <a:rPr kumimoji="1" lang="ja-JP" altLang="en-US" dirty="0"/>
              <a:t>」</a:t>
            </a:r>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3</a:t>
            </a:fld>
            <a:endParaRPr kumimoji="1" lang="ja-JP" altLang="en-US"/>
          </a:p>
        </p:txBody>
      </p:sp>
    </p:spTree>
    <p:extLst>
      <p:ext uri="{BB962C8B-B14F-4D97-AF65-F5344CB8AC3E}">
        <p14:creationId xmlns:p14="http://schemas.microsoft.com/office/powerpoint/2010/main" val="3880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887730"/>
          </a:xfrm>
        </p:spPr>
        <p:txBody>
          <a:bodyPr/>
          <a:lstStyle/>
          <a:p>
            <a:r>
              <a:rPr kumimoji="1" lang="ja-JP" altLang="en-US" dirty="0"/>
              <a:t>③「</a:t>
            </a:r>
            <a:r>
              <a:rPr kumimoji="1" lang="ja-JP" altLang="en-US" b="1" dirty="0"/>
              <a:t>どうじゃ？　誰も分かる者はおらぬのか？</a:t>
            </a:r>
            <a:r>
              <a:rPr kumimoji="1" lang="ja-JP" altLang="en-US" dirty="0"/>
              <a:t>」</a:t>
            </a:r>
          </a:p>
          <a:p>
            <a:r>
              <a:rPr kumimoji="1" lang="ja-JP" altLang="en-US" dirty="0"/>
              <a:t>　　と天子様は重臣たちにお尋ねになりました。</a:t>
            </a:r>
          </a:p>
          <a:p>
            <a:r>
              <a:rPr kumimoji="1" lang="ja-JP" altLang="en-US" dirty="0"/>
              <a:t>　　が、誰一人　分かる者がおりません。みんな困ってしまいました。</a:t>
            </a:r>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4</a:t>
            </a:fld>
            <a:endParaRPr kumimoji="1" lang="ja-JP" altLang="en-US"/>
          </a:p>
        </p:txBody>
      </p:sp>
    </p:spTree>
    <p:extLst>
      <p:ext uri="{BB962C8B-B14F-4D97-AF65-F5344CB8AC3E}">
        <p14:creationId xmlns:p14="http://schemas.microsoft.com/office/powerpoint/2010/main" val="350082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④重臣たちの一人に、とても親孝行な中将がおりました。</a:t>
            </a:r>
          </a:p>
          <a:p>
            <a:r>
              <a:rPr kumimoji="1" lang="ja-JP" altLang="en-US" dirty="0"/>
              <a:t>　年寄りは都から追放せよ！という命令に従うことができずに、密かに</a:t>
            </a:r>
          </a:p>
          <a:p>
            <a:r>
              <a:rPr kumimoji="1" lang="ja-JP" altLang="en-US" dirty="0"/>
              <a:t>　屋敷の中に　自分の年老いた両親をかくまっていたのです。</a:t>
            </a:r>
          </a:p>
          <a:p>
            <a:r>
              <a:rPr kumimoji="1" lang="ja-JP" altLang="en-US" dirty="0"/>
              <a:t>　唐（モロコシ）の国の使者が難題を吹きかけてきたその日、</a:t>
            </a:r>
          </a:p>
          <a:p>
            <a:r>
              <a:rPr kumimoji="1" lang="ja-JP" altLang="en-US" dirty="0"/>
              <a:t>　中将は仕事を終わって、屋敷に帰って来ました。</a:t>
            </a:r>
          </a:p>
          <a:p>
            <a:r>
              <a:rPr kumimoji="1" lang="ja-JP" altLang="en-US" dirty="0"/>
              <a:t>「</a:t>
            </a:r>
            <a:r>
              <a:rPr kumimoji="1" lang="ja-JP" altLang="en-US" b="1" dirty="0"/>
              <a:t>今日、唐（モロコシ）の国から宮中に使者がやって参りました。</a:t>
            </a:r>
          </a:p>
          <a:p>
            <a:r>
              <a:rPr kumimoji="1" lang="ja-JP" altLang="en-US" b="1" dirty="0"/>
              <a:t>　その使者が出した難問が解けなくて、みんな　困ってしまいました。</a:t>
            </a:r>
            <a:r>
              <a:rPr kumimoji="1" lang="ja-JP" altLang="en-US" dirty="0"/>
              <a:t>」</a:t>
            </a:r>
          </a:p>
          <a:p>
            <a:r>
              <a:rPr kumimoji="1" lang="ja-JP" altLang="en-US" dirty="0"/>
              <a:t>　と両親にその難問を説明すると</a:t>
            </a:r>
          </a:p>
          <a:p>
            <a:r>
              <a:rPr kumimoji="1" lang="ja-JP" altLang="en-US" dirty="0"/>
              <a:t>「</a:t>
            </a:r>
            <a:r>
              <a:rPr kumimoji="1" lang="ja-JP" altLang="en-US" b="1" dirty="0"/>
              <a:t>何でもないことじゃ。その木を小川に投げ入れてナ～～、</a:t>
            </a:r>
            <a:endParaRPr kumimoji="1" lang="en-US" altLang="ja-JP" b="1" dirty="0"/>
          </a:p>
          <a:p>
            <a:r>
              <a:rPr lang="ja-JP" altLang="en-US" b="1" dirty="0"/>
              <a:t>　</a:t>
            </a:r>
            <a:r>
              <a:rPr kumimoji="1" lang="ja-JP" altLang="en-US" b="1" dirty="0"/>
              <a:t>かくかくしかじか、それからこうこう～～</a:t>
            </a:r>
            <a:r>
              <a:rPr kumimoji="1" lang="ja-JP" altLang="en-US" dirty="0"/>
              <a:t>」と教えてくれました。</a:t>
            </a:r>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5</a:t>
            </a:fld>
            <a:endParaRPr kumimoji="1" lang="ja-JP" altLang="en-US"/>
          </a:p>
        </p:txBody>
      </p:sp>
    </p:spTree>
    <p:extLst>
      <p:ext uri="{BB962C8B-B14F-4D97-AF65-F5344CB8AC3E}">
        <p14:creationId xmlns:p14="http://schemas.microsoft.com/office/powerpoint/2010/main" val="367497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⑤あくる日。　</a:t>
            </a:r>
          </a:p>
          <a:p>
            <a:r>
              <a:rPr kumimoji="1" lang="ja-JP" altLang="en-US" dirty="0"/>
              <a:t>「</a:t>
            </a:r>
            <a:r>
              <a:rPr kumimoji="1" lang="ja-JP" altLang="en-US" b="1" dirty="0"/>
              <a:t>天子様、答えが分かりましてございます。</a:t>
            </a:r>
            <a:r>
              <a:rPr kumimoji="1" lang="ja-JP" altLang="en-US" dirty="0"/>
              <a:t>」と中将は申し上げました。</a:t>
            </a:r>
          </a:p>
          <a:p>
            <a:r>
              <a:rPr kumimoji="1" lang="ja-JP" altLang="en-US" dirty="0"/>
              <a:t>　そこで天子様は唐の使者を呼んで、庭の流れに木を浮かべて　</a:t>
            </a:r>
          </a:p>
          <a:p>
            <a:r>
              <a:rPr kumimoji="1" lang="ja-JP" altLang="en-US" dirty="0"/>
              <a:t>　中将の答えを見せることにしました。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6</a:t>
            </a:fld>
            <a:endParaRPr kumimoji="1" lang="ja-JP" altLang="en-US"/>
          </a:p>
        </p:txBody>
      </p:sp>
    </p:spTree>
    <p:extLst>
      <p:ext uri="{BB962C8B-B14F-4D97-AF65-F5344CB8AC3E}">
        <p14:creationId xmlns:p14="http://schemas.microsoft.com/office/powerpoint/2010/main" val="181965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⑥中将は両親に教えられたとおりに　流れの中に材木を投げ入れました。</a:t>
            </a:r>
          </a:p>
          <a:p>
            <a:r>
              <a:rPr kumimoji="1" lang="ja-JP" altLang="en-US" dirty="0"/>
              <a:t>　するとどうでしょう。始めは、流れの中で真横になっていた材木が、</a:t>
            </a:r>
          </a:p>
          <a:p>
            <a:r>
              <a:rPr kumimoji="1" lang="ja-JP" altLang="en-US" dirty="0"/>
              <a:t>　やがて向きを変えて、タテに流れ始めました。</a:t>
            </a:r>
          </a:p>
          <a:p>
            <a:r>
              <a:rPr kumimoji="1" lang="ja-JP" altLang="en-US" dirty="0"/>
              <a:t>「</a:t>
            </a:r>
            <a:r>
              <a:rPr kumimoji="1" lang="ja-JP" altLang="en-US" b="1" dirty="0"/>
              <a:t>それそれ、その先になった方が　根元でございまする。</a:t>
            </a:r>
            <a:r>
              <a:rPr kumimoji="1" lang="ja-JP" altLang="en-US" dirty="0"/>
              <a:t>」　</a:t>
            </a:r>
          </a:p>
          <a:p>
            <a:r>
              <a:rPr kumimoji="1" lang="ja-JP" altLang="en-US" dirty="0"/>
              <a:t>　問題は見事に解決したのでした。</a:t>
            </a:r>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7</a:t>
            </a:fld>
            <a:endParaRPr kumimoji="1" lang="ja-JP" altLang="en-US"/>
          </a:p>
        </p:txBody>
      </p:sp>
    </p:spTree>
    <p:extLst>
      <p:ext uri="{BB962C8B-B14F-4D97-AF65-F5344CB8AC3E}">
        <p14:creationId xmlns:p14="http://schemas.microsoft.com/office/powerpoint/2010/main" val="283731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2183130"/>
          </a:xfrm>
        </p:spPr>
        <p:txBody>
          <a:bodyPr/>
          <a:lstStyle/>
          <a:p>
            <a:r>
              <a:rPr kumimoji="1" lang="ja-JP" altLang="en-US" dirty="0"/>
              <a:t>⑦唐（モロコシ）の使者は他にもいくつかの難しい問題を出しましたが、</a:t>
            </a:r>
          </a:p>
          <a:p>
            <a:r>
              <a:rPr kumimoji="1" lang="ja-JP" altLang="en-US" dirty="0"/>
              <a:t>　中将の働きでみんな楽勝でした。</a:t>
            </a:r>
          </a:p>
          <a:p>
            <a:r>
              <a:rPr kumimoji="1" lang="ja-JP" altLang="en-US" dirty="0"/>
              <a:t>　最後の問題は　難問中の難問でした。</a:t>
            </a:r>
          </a:p>
          <a:p>
            <a:r>
              <a:rPr kumimoji="1" lang="ja-JP" altLang="en-US" dirty="0"/>
              <a:t>「</a:t>
            </a:r>
            <a:r>
              <a:rPr kumimoji="1" lang="ja-JP" altLang="en-US" b="1" dirty="0"/>
              <a:t>これは七曲りのほら貝でございます。これに糸を通すことができまするや、</a:t>
            </a:r>
          </a:p>
          <a:p>
            <a:r>
              <a:rPr kumimoji="1" lang="ja-JP" altLang="en-US" b="1" dirty="0"/>
              <a:t>　否や？！</a:t>
            </a:r>
            <a:r>
              <a:rPr kumimoji="1" lang="ja-JP" altLang="en-US" dirty="0"/>
              <a:t>」</a:t>
            </a:r>
          </a:p>
          <a:p>
            <a:r>
              <a:rPr kumimoji="1" lang="ja-JP" altLang="en-US" dirty="0"/>
              <a:t>　中でぐるぐると七回も回っているほら貝の穴に　糸を通すことができる人</a:t>
            </a:r>
            <a:endParaRPr kumimoji="1" lang="en-US" altLang="ja-JP" dirty="0"/>
          </a:p>
          <a:p>
            <a:r>
              <a:rPr kumimoji="1" lang="ja-JP" altLang="en-US" dirty="0"/>
              <a:t>　なんているのでしょうか？</a:t>
            </a:r>
          </a:p>
          <a:p>
            <a:r>
              <a:rPr kumimoji="1" lang="ja-JP" altLang="en-US" dirty="0"/>
              <a:t>「</a:t>
            </a:r>
            <a:r>
              <a:rPr kumimoji="1" lang="ja-JP" altLang="en-US" b="1" dirty="0"/>
              <a:t>答えられなければ、あの国に侮られて攻めてこられるかもしれない。</a:t>
            </a:r>
            <a:endParaRPr kumimoji="1" lang="en-US" altLang="ja-JP" b="1" dirty="0"/>
          </a:p>
          <a:p>
            <a:r>
              <a:rPr lang="ja-JP" altLang="en-US" b="1" dirty="0"/>
              <a:t>　</a:t>
            </a:r>
            <a:r>
              <a:rPr kumimoji="1" lang="ja-JP" altLang="en-US" b="1" dirty="0"/>
              <a:t>困ったぞ、どうしたものか・・・。</a:t>
            </a:r>
            <a:r>
              <a:rPr kumimoji="1" lang="ja-JP" altLang="en-US" dirty="0"/>
              <a:t>」</a:t>
            </a:r>
          </a:p>
          <a:p>
            <a:r>
              <a:rPr kumimoji="1" lang="ja-JP" altLang="en-US" dirty="0"/>
              <a:t>　天子様も重臣たちも　みんな頭を抱えて　困ってしまいました。</a:t>
            </a:r>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8</a:t>
            </a:fld>
            <a:endParaRPr kumimoji="1" lang="ja-JP" altLang="en-US"/>
          </a:p>
        </p:txBody>
      </p:sp>
    </p:spTree>
    <p:extLst>
      <p:ext uri="{BB962C8B-B14F-4D97-AF65-F5344CB8AC3E}">
        <p14:creationId xmlns:p14="http://schemas.microsoft.com/office/powerpoint/2010/main" val="401747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2388870"/>
          </a:xfrm>
        </p:spPr>
        <p:txBody>
          <a:bodyPr/>
          <a:lstStyle/>
          <a:p>
            <a:r>
              <a:rPr kumimoji="1" lang="ja-JP" altLang="en-US" dirty="0"/>
              <a:t>⑧「</a:t>
            </a:r>
            <a:r>
              <a:rPr kumimoji="1" lang="ja-JP" altLang="en-US" b="1" dirty="0"/>
              <a:t>昨日の難問、解けましてござりまする。</a:t>
            </a:r>
            <a:r>
              <a:rPr kumimoji="1" lang="ja-JP" altLang="en-US" dirty="0"/>
              <a:t>」</a:t>
            </a:r>
          </a:p>
          <a:p>
            <a:r>
              <a:rPr kumimoji="1" lang="ja-JP" altLang="en-US" dirty="0"/>
              <a:t>　中将は意気揚々と天子様に申しあげました。</a:t>
            </a:r>
          </a:p>
          <a:p>
            <a:r>
              <a:rPr kumimoji="1" lang="ja-JP" altLang="en-US" dirty="0"/>
              <a:t>「</a:t>
            </a:r>
            <a:r>
              <a:rPr kumimoji="1" lang="ja-JP" altLang="en-US" b="1" dirty="0"/>
              <a:t>お、左様か、では早速やってみよ！</a:t>
            </a:r>
            <a:r>
              <a:rPr kumimoji="1" lang="ja-JP" altLang="en-US" dirty="0"/>
              <a:t>」</a:t>
            </a:r>
          </a:p>
          <a:p>
            <a:r>
              <a:rPr kumimoji="1" lang="ja-JP" altLang="en-US" dirty="0"/>
              <a:t>「</a:t>
            </a:r>
            <a:r>
              <a:rPr kumimoji="1" lang="ja-JP" altLang="en-US" b="1" dirty="0"/>
              <a:t>はツ！</a:t>
            </a:r>
            <a:r>
              <a:rPr kumimoji="1" lang="ja-JP" altLang="en-US" dirty="0"/>
              <a:t>」というと中将は、ほら貝の出口側に蜂蜜をたっぷり塗りました。</a:t>
            </a:r>
          </a:p>
          <a:p>
            <a:r>
              <a:rPr kumimoji="1" lang="ja-JP" altLang="en-US" dirty="0"/>
              <a:t>　それから一匹の蟻に細い糸を結び付け、ほら貝の入り口から中へ追い込み</a:t>
            </a:r>
            <a:endParaRPr kumimoji="1" lang="en-US" altLang="ja-JP" dirty="0"/>
          </a:p>
          <a:p>
            <a:r>
              <a:rPr kumimoji="1" lang="ja-JP" altLang="en-US" dirty="0"/>
              <a:t>　ました。</a:t>
            </a:r>
          </a:p>
          <a:p>
            <a:r>
              <a:rPr kumimoji="1" lang="ja-JP" altLang="en-US" dirty="0"/>
              <a:t>　すると蟻は出口の蜂蜜に向かってまっしぐら。</a:t>
            </a:r>
          </a:p>
          <a:p>
            <a:r>
              <a:rPr kumimoji="1" lang="ja-JP" altLang="en-US" dirty="0"/>
              <a:t>　糸は無事に七曲りのほら貝を貫通できました。　</a:t>
            </a:r>
          </a:p>
          <a:p>
            <a:r>
              <a:rPr kumimoji="1" lang="ja-JP" altLang="en-US" dirty="0"/>
              <a:t>　これでこの難問もクリア！</a:t>
            </a:r>
          </a:p>
          <a:p>
            <a:r>
              <a:rPr kumimoji="1" lang="ja-JP" altLang="en-US" dirty="0"/>
              <a:t>「</a:t>
            </a:r>
            <a:r>
              <a:rPr kumimoji="1" lang="ja-JP" altLang="en-US" b="1" dirty="0"/>
              <a:t>この国には知恵のあるものがいて、下手に手を出せばこちらの方が</a:t>
            </a:r>
          </a:p>
          <a:p>
            <a:r>
              <a:rPr kumimoji="1" lang="ja-JP" altLang="en-US" b="1" dirty="0"/>
              <a:t>　やられてしまうぞ</a:t>
            </a:r>
            <a:r>
              <a:rPr kumimoji="1" lang="ja-JP" altLang="en-US" dirty="0"/>
              <a:t>」といって唐（モロコシ）の国の使者は</a:t>
            </a:r>
            <a:endParaRPr kumimoji="1" lang="en-US" altLang="ja-JP" dirty="0"/>
          </a:p>
          <a:p>
            <a:r>
              <a:rPr lang="ja-JP" altLang="en-US" dirty="0"/>
              <a:t>　</a:t>
            </a:r>
            <a:r>
              <a:rPr kumimoji="1" lang="ja-JP" altLang="en-US" dirty="0"/>
              <a:t>帰って行きました。</a:t>
            </a:r>
          </a:p>
        </p:txBody>
      </p:sp>
      <p:sp>
        <p:nvSpPr>
          <p:cNvPr id="4" name="スライド番号プレースホルダー 3"/>
          <p:cNvSpPr>
            <a:spLocks noGrp="1"/>
          </p:cNvSpPr>
          <p:nvPr>
            <p:ph type="sldNum" sz="quarter" idx="5"/>
          </p:nvPr>
        </p:nvSpPr>
        <p:spPr/>
        <p:txBody>
          <a:bodyPr/>
          <a:lstStyle/>
          <a:p>
            <a:fld id="{1EE95B19-0565-458F-886E-2337283C42E0}" type="slidenum">
              <a:rPr kumimoji="1" lang="ja-JP" altLang="en-US" smtClean="0"/>
              <a:t>9</a:t>
            </a:fld>
            <a:endParaRPr kumimoji="1" lang="ja-JP" altLang="en-US"/>
          </a:p>
        </p:txBody>
      </p:sp>
    </p:spTree>
    <p:extLst>
      <p:ext uri="{BB962C8B-B14F-4D97-AF65-F5344CB8AC3E}">
        <p14:creationId xmlns:p14="http://schemas.microsoft.com/office/powerpoint/2010/main" val="336495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392134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145548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303528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39630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237311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66577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297617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233018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3201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78646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35D309-A2E3-460E-90C4-5B2693FA0029}" type="datetimeFigureOut">
              <a:rPr kumimoji="1" lang="ja-JP" altLang="en-US" smtClean="0"/>
              <a:t>2022/11/28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45412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5D309-A2E3-460E-90C4-5B2693FA0029}" type="datetimeFigureOut">
              <a:rPr kumimoji="1" lang="ja-JP" altLang="en-US" smtClean="0"/>
              <a:t>2022/11/28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C2033-9200-4117-B111-A7C2806E2217}" type="slidenum">
              <a:rPr kumimoji="1" lang="ja-JP" altLang="en-US" smtClean="0"/>
              <a:t>‹#›</a:t>
            </a:fld>
            <a:endParaRPr kumimoji="1" lang="ja-JP" altLang="en-US"/>
          </a:p>
        </p:txBody>
      </p:sp>
    </p:spTree>
    <p:extLst>
      <p:ext uri="{BB962C8B-B14F-4D97-AF65-F5344CB8AC3E}">
        <p14:creationId xmlns:p14="http://schemas.microsoft.com/office/powerpoint/2010/main" val="2088213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ahag.net/009307-office-lad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7FF68DD-B9B3-BF90-128C-791EC12C21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3007" y="872358"/>
            <a:ext cx="3263135" cy="2556641"/>
          </a:xfrm>
          <a:prstGeom prst="rect">
            <a:avLst/>
          </a:prstGeom>
        </p:spPr>
      </p:pic>
      <p:sp>
        <p:nvSpPr>
          <p:cNvPr id="9" name="テキスト ボックス 8">
            <a:extLst>
              <a:ext uri="{FF2B5EF4-FFF2-40B4-BE49-F238E27FC236}">
                <a16:creationId xmlns:a16="http://schemas.microsoft.com/office/drawing/2014/main" id="{0593C9AE-2E34-DCA6-C64D-0BE8024A4E64}"/>
              </a:ext>
            </a:extLst>
          </p:cNvPr>
          <p:cNvSpPr txBox="1"/>
          <p:nvPr/>
        </p:nvSpPr>
        <p:spPr>
          <a:xfrm rot="10800000" flipV="1">
            <a:off x="731782" y="3581630"/>
            <a:ext cx="8442435" cy="1446550"/>
          </a:xfrm>
          <a:prstGeom prst="rect">
            <a:avLst/>
          </a:prstGeom>
          <a:noFill/>
        </p:spPr>
        <p:txBody>
          <a:bodyPr wrap="square" rtlCol="0">
            <a:spAutoFit/>
          </a:bodyPr>
          <a:lstStyle/>
          <a:p>
            <a:pPr algn="ctr"/>
            <a:r>
              <a:rPr kumimoji="1" lang="ja-JP" altLang="en-US" sz="8800" b="1" dirty="0">
                <a:solidFill>
                  <a:srgbClr val="FF0000"/>
                </a:solidFill>
                <a:latin typeface="AR P勘亭流H" panose="03000900000000000000" pitchFamily="66" charset="-128"/>
                <a:ea typeface="AR P勘亭流H" panose="03000900000000000000" pitchFamily="66" charset="-128"/>
              </a:rPr>
              <a:t>蟻　通　伝　説</a:t>
            </a:r>
          </a:p>
        </p:txBody>
      </p:sp>
      <p:sp>
        <p:nvSpPr>
          <p:cNvPr id="14" name="正方形/長方形 13">
            <a:extLst>
              <a:ext uri="{FF2B5EF4-FFF2-40B4-BE49-F238E27FC236}">
                <a16:creationId xmlns:a16="http://schemas.microsoft.com/office/drawing/2014/main" id="{AE8589FF-967B-CA33-9CF1-3DE50B5B476C}"/>
              </a:ext>
            </a:extLst>
          </p:cNvPr>
          <p:cNvSpPr/>
          <p:nvPr/>
        </p:nvSpPr>
        <p:spPr>
          <a:xfrm rot="10800000" flipV="1">
            <a:off x="567559" y="5252572"/>
            <a:ext cx="8870731"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ja-JP" alt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泉佐野観光ボランティア協会</a:t>
            </a:r>
          </a:p>
        </p:txBody>
      </p:sp>
    </p:spTree>
    <p:extLst>
      <p:ext uri="{BB962C8B-B14F-4D97-AF65-F5344CB8AC3E}">
        <p14:creationId xmlns:p14="http://schemas.microsoft.com/office/powerpoint/2010/main" val="34057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3E79F20-B0DC-87B6-E072-71E7EB7CD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60945" y="-1487053"/>
            <a:ext cx="6857999" cy="9832108"/>
          </a:xfrm>
          <a:prstGeom prst="rect">
            <a:avLst/>
          </a:prstGeom>
        </p:spPr>
      </p:pic>
    </p:spTree>
    <p:extLst>
      <p:ext uri="{BB962C8B-B14F-4D97-AF65-F5344CB8AC3E}">
        <p14:creationId xmlns:p14="http://schemas.microsoft.com/office/powerpoint/2010/main" val="413398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348B16D-6C4B-EE77-F7A7-B5881B932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23999" y="-1523999"/>
            <a:ext cx="6857999" cy="9905999"/>
          </a:xfrm>
          <a:prstGeom prst="rect">
            <a:avLst/>
          </a:prstGeom>
        </p:spPr>
      </p:pic>
    </p:spTree>
    <p:extLst>
      <p:ext uri="{BB962C8B-B14F-4D97-AF65-F5344CB8AC3E}">
        <p14:creationId xmlns:p14="http://schemas.microsoft.com/office/powerpoint/2010/main" val="69612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nodeType="clickEffect">
                                  <p:stCondLst>
                                    <p:cond delay="0"/>
                                  </p:stCondLst>
                                  <p:childTnLst>
                                    <p:animEffect transition="out" filter="fade">
                                      <p:cBhvr>
                                        <p:cTn id="17" dur="1000"/>
                                        <p:tgtEl>
                                          <p:spTgt spid="3"/>
                                        </p:tgtEl>
                                      </p:cBhvr>
                                    </p:animEffect>
                                    <p:anim calcmode="lin" valueType="num">
                                      <p:cBhvr>
                                        <p:cTn id="18" dur="1000"/>
                                        <p:tgtEl>
                                          <p:spTgt spid="3"/>
                                        </p:tgtEl>
                                        <p:attrNameLst>
                                          <p:attrName>ppt_x</p:attrName>
                                        </p:attrNameLst>
                                      </p:cBhvr>
                                      <p:tavLst>
                                        <p:tav tm="0">
                                          <p:val>
                                            <p:strVal val="ppt_x"/>
                                          </p:val>
                                        </p:tav>
                                        <p:tav tm="100000">
                                          <p:val>
                                            <p:strVal val="ppt_x"/>
                                          </p:val>
                                        </p:tav>
                                      </p:tavLst>
                                    </p:anim>
                                    <p:anim calcmode="lin" valueType="num">
                                      <p:cBhvr>
                                        <p:cTn id="19" dur="1000"/>
                                        <p:tgtEl>
                                          <p:spTgt spid="3"/>
                                        </p:tgtEl>
                                        <p:attrNameLst>
                                          <p:attrName>ppt_y</p:attrName>
                                        </p:attrNameLst>
                                      </p:cBhvr>
                                      <p:tavLst>
                                        <p:tav tm="0">
                                          <p:val>
                                            <p:strVal val="ppt_y"/>
                                          </p:val>
                                        </p:tav>
                                        <p:tav tm="100000">
                                          <p:val>
                                            <p:strVal val="ppt_y+.1"/>
                                          </p:val>
                                        </p:tav>
                                      </p:tavLst>
                                    </p:anim>
                                    <p:set>
                                      <p:cBhvr>
                                        <p:cTn id="20" dur="1" fill="hold">
                                          <p:stCondLst>
                                            <p:cond delay="9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nodeType="clickEffect">
                                  <p:stCondLst>
                                    <p:cond delay="0"/>
                                  </p:stCondLst>
                                  <p:childTnLst>
                                    <p:animEffect transition="out" filter="wipe(down)">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nodeType="clickEffect">
                                  <p:stCondLst>
                                    <p:cond delay="0"/>
                                  </p:stCondLst>
                                  <p:childTnLst>
                                    <p:animEffect transition="out" filter="circle(out)">
                                      <p:cBhvr>
                                        <p:cTn id="34" dur="2000"/>
                                        <p:tgtEl>
                                          <p:spTgt spid="3"/>
                                        </p:tgtEl>
                                      </p:cBhvr>
                                    </p:animEffect>
                                    <p:set>
                                      <p:cBhvr>
                                        <p:cTn id="35" dur="1" fill="hold">
                                          <p:stCondLst>
                                            <p:cond delay="19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6" presetClass="exit" presetSubtype="0" fill="hold" nodeType="clickEffect">
                                  <p:stCondLst>
                                    <p:cond delay="0"/>
                                  </p:stCondLst>
                                  <p:childTnLst>
                                    <p:animEffect transition="out" filter="wipe(down)">
                                      <p:cBhvr>
                                        <p:cTn id="39" dur="180" accel="50000">
                                          <p:stCondLst>
                                            <p:cond delay="1820"/>
                                          </p:stCondLst>
                                        </p:cTn>
                                        <p:tgtEl>
                                          <p:spTgt spid="3"/>
                                        </p:tgtEl>
                                      </p:cBhvr>
                                    </p:animEffect>
                                    <p:anim calcmode="lin" valueType="num">
                                      <p:cBhvr>
                                        <p:cTn id="40"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47" dur="26">
                                          <p:stCondLst>
                                            <p:cond delay="620"/>
                                          </p:stCondLst>
                                        </p:cTn>
                                        <p:tgtEl>
                                          <p:spTgt spid="3"/>
                                        </p:tgtEl>
                                      </p:cBhvr>
                                      <p:to x="100000" y="60000"/>
                                    </p:animScale>
                                    <p:animScale>
                                      <p:cBhvr>
                                        <p:cTn id="48" dur="166" decel="50000">
                                          <p:stCondLst>
                                            <p:cond delay="64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set>
                                      <p:cBhvr>
                                        <p:cTn id="55"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1BBE4-3A98-66DE-5890-96A00A84A252}"/>
              </a:ext>
            </a:extLst>
          </p:cNvPr>
          <p:cNvSpPr>
            <a:spLocks noGrp="1"/>
          </p:cNvSpPr>
          <p:nvPr>
            <p:ph type="title"/>
          </p:nvPr>
        </p:nvSpPr>
        <p:spPr>
          <a:xfrm>
            <a:off x="122085" y="993058"/>
            <a:ext cx="9105900" cy="1700162"/>
          </a:xfrm>
        </p:spPr>
        <p:txBody>
          <a:bodyPr>
            <a:normAutofit/>
          </a:bodyPr>
          <a:lstStyle/>
          <a:p>
            <a:br>
              <a:rPr kumimoji="1" lang="en-US" altLang="ja-JP" sz="4800" dirty="0">
                <a:solidFill>
                  <a:srgbClr val="FF0000"/>
                </a:solidFill>
              </a:rPr>
            </a:br>
            <a:r>
              <a:rPr lang="ja-JP" altLang="en-US" sz="4800" dirty="0">
                <a:solidFill>
                  <a:srgbClr val="FF0000"/>
                </a:solidFill>
              </a:rPr>
              <a:t>ご清聴ありがとうございました。</a:t>
            </a:r>
          </a:p>
        </p:txBody>
      </p:sp>
      <p:pic>
        <p:nvPicPr>
          <p:cNvPr id="7" name="図 6">
            <a:extLst>
              <a:ext uri="{FF2B5EF4-FFF2-40B4-BE49-F238E27FC236}">
                <a16:creationId xmlns:a16="http://schemas.microsoft.com/office/drawing/2014/main" id="{43E1C1F9-C12D-0FD6-4F60-C5D7D0500A2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2446" b="55843"/>
          <a:stretch/>
        </p:blipFill>
        <p:spPr>
          <a:xfrm>
            <a:off x="3492254" y="3155336"/>
            <a:ext cx="2640864" cy="3028336"/>
          </a:xfrm>
          <a:prstGeom prst="rect">
            <a:avLst/>
          </a:prstGeom>
        </p:spPr>
      </p:pic>
    </p:spTree>
    <p:extLst>
      <p:ext uri="{BB962C8B-B14F-4D97-AF65-F5344CB8AC3E}">
        <p14:creationId xmlns:p14="http://schemas.microsoft.com/office/powerpoint/2010/main" val="8796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nodeType="clickEffect">
                                  <p:stCondLst>
                                    <p:cond delay="0"/>
                                  </p:stCondLst>
                                  <p:childTnLst>
                                    <p:animEffect transition="out" filter="fade">
                                      <p:cBhvr>
                                        <p:cTn id="14" dur="2000"/>
                                        <p:tgtEl>
                                          <p:spTgt spid="7"/>
                                        </p:tgtEl>
                                      </p:cBhvr>
                                    </p:animEffect>
                                    <p:anim calcmode="lin" valueType="num">
                                      <p:cBhvr>
                                        <p:cTn id="15" dur="2000"/>
                                        <p:tgtEl>
                                          <p:spTgt spid="7"/>
                                        </p:tgtEl>
                                        <p:attrNameLst>
                                          <p:attrName>style.rotation</p:attrName>
                                        </p:attrNameLst>
                                      </p:cBhvr>
                                      <p:tavLst>
                                        <p:tav tm="0">
                                          <p:val>
                                            <p:fltVal val="0"/>
                                          </p:val>
                                        </p:tav>
                                        <p:tav tm="100000">
                                          <p:val>
                                            <p:fltVal val="720"/>
                                          </p:val>
                                        </p:tav>
                                      </p:tavLst>
                                    </p:anim>
                                    <p:anim calcmode="lin" valueType="num">
                                      <p:cBhvr>
                                        <p:cTn id="16" dur="2000"/>
                                        <p:tgtEl>
                                          <p:spTgt spid="7"/>
                                        </p:tgtEl>
                                        <p:attrNameLst>
                                          <p:attrName>ppt_h</p:attrName>
                                        </p:attrNameLst>
                                      </p:cBhvr>
                                      <p:tavLst>
                                        <p:tav tm="0">
                                          <p:val>
                                            <p:strVal val="ppt_h"/>
                                          </p:val>
                                        </p:tav>
                                        <p:tav tm="100000">
                                          <p:val>
                                            <p:fltVal val="0"/>
                                          </p:val>
                                        </p:tav>
                                      </p:tavLst>
                                    </p:anim>
                                    <p:anim calcmode="lin" valueType="num">
                                      <p:cBhvr>
                                        <p:cTn id="17" dur="2000"/>
                                        <p:tgtEl>
                                          <p:spTgt spid="7"/>
                                        </p:tgtEl>
                                        <p:attrNameLst>
                                          <p:attrName>ppt_w</p:attrName>
                                        </p:attrNameLst>
                                      </p:cBhvr>
                                      <p:tavLst>
                                        <p:tav tm="0">
                                          <p:val>
                                            <p:strVal val="ppt_w"/>
                                          </p:val>
                                        </p:tav>
                                        <p:tav tm="100000">
                                          <p:val>
                                            <p:fltVal val="0"/>
                                          </p:val>
                                        </p:tav>
                                      </p:tavLst>
                                    </p:anim>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1F96C0B-9E95-B725-654F-217D2574FA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422399" y="-1625599"/>
            <a:ext cx="6857999" cy="10109199"/>
          </a:xfrm>
          <a:prstGeom prst="rect">
            <a:avLst/>
          </a:prstGeom>
        </p:spPr>
      </p:pic>
    </p:spTree>
    <p:extLst>
      <p:ext uri="{BB962C8B-B14F-4D97-AF65-F5344CB8AC3E}">
        <p14:creationId xmlns:p14="http://schemas.microsoft.com/office/powerpoint/2010/main" val="22278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BBC1770-B92F-E53B-76D6-B6EF62E3A7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23999" y="-1523999"/>
            <a:ext cx="6857999" cy="9905999"/>
          </a:xfrm>
          <a:prstGeom prst="rect">
            <a:avLst/>
          </a:prstGeom>
        </p:spPr>
      </p:pic>
    </p:spTree>
    <p:extLst>
      <p:ext uri="{BB962C8B-B14F-4D97-AF65-F5344CB8AC3E}">
        <p14:creationId xmlns:p14="http://schemas.microsoft.com/office/powerpoint/2010/main" val="289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AF1D8B5-C75F-EC4F-5071-FBDB28A195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23999" y="-1523999"/>
            <a:ext cx="6857999" cy="9905999"/>
          </a:xfrm>
          <a:prstGeom prst="rect">
            <a:avLst/>
          </a:prstGeom>
        </p:spPr>
      </p:pic>
    </p:spTree>
    <p:extLst>
      <p:ext uri="{BB962C8B-B14F-4D97-AF65-F5344CB8AC3E}">
        <p14:creationId xmlns:p14="http://schemas.microsoft.com/office/powerpoint/2010/main" val="7618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AE12FE4-4BBC-F6F6-46F7-AFFCD0251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23999" y="-1523999"/>
            <a:ext cx="6857999" cy="9905999"/>
          </a:xfrm>
          <a:prstGeom prst="rect">
            <a:avLst/>
          </a:prstGeom>
        </p:spPr>
      </p:pic>
    </p:spTree>
    <p:extLst>
      <p:ext uri="{BB962C8B-B14F-4D97-AF65-F5344CB8AC3E}">
        <p14:creationId xmlns:p14="http://schemas.microsoft.com/office/powerpoint/2010/main" val="238435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A41DB52-7C9E-8ABB-4A37-59E53DF3D1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23999" y="-1523999"/>
            <a:ext cx="6857999" cy="9905999"/>
          </a:xfrm>
          <a:prstGeom prst="rect">
            <a:avLst/>
          </a:prstGeom>
        </p:spPr>
      </p:pic>
    </p:spTree>
    <p:extLst>
      <p:ext uri="{BB962C8B-B14F-4D97-AF65-F5344CB8AC3E}">
        <p14:creationId xmlns:p14="http://schemas.microsoft.com/office/powerpoint/2010/main" val="26209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4B651F5-AB87-8D99-E002-C02F4FF29F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23999" y="-1523999"/>
            <a:ext cx="6857999" cy="9905999"/>
          </a:xfrm>
          <a:prstGeom prst="rect">
            <a:avLst/>
          </a:prstGeom>
        </p:spPr>
      </p:pic>
    </p:spTree>
    <p:extLst>
      <p:ext uri="{BB962C8B-B14F-4D97-AF65-F5344CB8AC3E}">
        <p14:creationId xmlns:p14="http://schemas.microsoft.com/office/powerpoint/2010/main" val="27615571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729531-6C39-60FF-3A84-EDD3996B34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23999" y="-1523999"/>
            <a:ext cx="6857999" cy="9905999"/>
          </a:xfrm>
          <a:prstGeom prst="rect">
            <a:avLst/>
          </a:prstGeom>
        </p:spPr>
      </p:pic>
    </p:spTree>
    <p:extLst>
      <p:ext uri="{BB962C8B-B14F-4D97-AF65-F5344CB8AC3E}">
        <p14:creationId xmlns:p14="http://schemas.microsoft.com/office/powerpoint/2010/main" val="21191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FFD1862-5A30-00EB-F440-E7467041CC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23999" y="-1523999"/>
            <a:ext cx="6857999" cy="9905999"/>
          </a:xfrm>
          <a:prstGeom prst="rect">
            <a:avLst/>
          </a:prstGeom>
        </p:spPr>
      </p:pic>
    </p:spTree>
    <p:extLst>
      <p:ext uri="{BB962C8B-B14F-4D97-AF65-F5344CB8AC3E}">
        <p14:creationId xmlns:p14="http://schemas.microsoft.com/office/powerpoint/2010/main" val="196230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TotalTime>
  <Words>968</Words>
  <Application>Microsoft Office PowerPoint</Application>
  <PresentationFormat>A4 210 x 297 mm</PresentationFormat>
  <Paragraphs>83</Paragraphs>
  <Slides>12</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AR P勘亭流H</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三郎 池田</dc:creator>
  <cp:lastModifiedBy>末藤 清英</cp:lastModifiedBy>
  <cp:revision>10</cp:revision>
  <dcterms:created xsi:type="dcterms:W3CDTF">2022-09-09T02:09:46Z</dcterms:created>
  <dcterms:modified xsi:type="dcterms:W3CDTF">2022-11-28T12:15:44Z</dcterms:modified>
</cp:coreProperties>
</file>